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59" r:id="rId4"/>
    <p:sldId id="265" r:id="rId5"/>
    <p:sldId id="261" r:id="rId6"/>
    <p:sldId id="266" r:id="rId7"/>
    <p:sldId id="267" r:id="rId8"/>
    <p:sldId id="262" r:id="rId9"/>
    <p:sldId id="264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8" r:id="rId18"/>
  </p:sldIdLst>
  <p:sldSz cx="9144000" cy="6858000" type="letter"/>
  <p:notesSz cx="7315200" cy="9601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3974"/>
        <p:guide pos="34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2C11-C736-449B-9465-8E12C0D942B0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EC7-353F-4D53-B955-0B563B660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5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2C11-C736-449B-9465-8E12C0D942B0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EC7-353F-4D53-B955-0B563B660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36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2C11-C736-449B-9465-8E12C0D942B0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EC7-353F-4D53-B955-0B563B660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88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2C11-C736-449B-9465-8E12C0D942B0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EC7-353F-4D53-B955-0B563B660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51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2C11-C736-449B-9465-8E12C0D942B0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EC7-353F-4D53-B955-0B563B660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78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2C11-C736-449B-9465-8E12C0D942B0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EC7-353F-4D53-B955-0B563B660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58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2C11-C736-449B-9465-8E12C0D942B0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EC7-353F-4D53-B955-0B563B660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1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2C11-C736-449B-9465-8E12C0D942B0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EC7-353F-4D53-B955-0B563B660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87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2C11-C736-449B-9465-8E12C0D942B0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EC7-353F-4D53-B955-0B563B660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45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2C11-C736-449B-9465-8E12C0D942B0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EC7-353F-4D53-B955-0B563B660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7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2C11-C736-449B-9465-8E12C0D942B0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AEC7-353F-4D53-B955-0B563B660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38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B2C11-C736-449B-9465-8E12C0D942B0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BAEC7-353F-4D53-B955-0B563B660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08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6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61013" y="2830907"/>
            <a:ext cx="27960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</a:t>
            </a:r>
          </a:p>
          <a:p>
            <a:pPr algn="ctr">
              <a:buClr>
                <a:srgbClr val="0000FF"/>
              </a:buClr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TAMACO</a:t>
            </a:r>
            <a:endParaRPr lang="es-E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FF"/>
              </a:buClr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Ubicado en el barrio </a:t>
            </a: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Centro de la ciudad de Ocaña, Norte de Santander. </a:t>
            </a:r>
          </a:p>
          <a:p>
            <a:pPr algn="ctr">
              <a:buClr>
                <a:srgbClr val="0000FF"/>
              </a:buClr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Diseño y Construcción: Arq. Iván Cabrales.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5" y="1840565"/>
            <a:ext cx="5813946" cy="4360459"/>
          </a:xfrm>
          <a:prstGeom prst="rect">
            <a:avLst/>
          </a:prstGeom>
        </p:spPr>
      </p:pic>
      <p:sp>
        <p:nvSpPr>
          <p:cNvPr id="16" name="Título 8"/>
          <p:cNvSpPr txBox="1">
            <a:spLocks/>
          </p:cNvSpPr>
          <p:nvPr/>
        </p:nvSpPr>
        <p:spPr>
          <a:xfrm>
            <a:off x="-134470" y="0"/>
            <a:ext cx="5056094" cy="1307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Realizados                         por los Socios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083"/>
            <a:ext cx="5065026" cy="3798769"/>
          </a:xfrm>
          <a:prstGeom prst="rect">
            <a:avLst/>
          </a:prstGeom>
        </p:spPr>
      </p:pic>
      <p:sp>
        <p:nvSpPr>
          <p:cNvPr id="5" name="Título 8"/>
          <p:cNvSpPr txBox="1">
            <a:spLocks/>
          </p:cNvSpPr>
          <p:nvPr/>
        </p:nvSpPr>
        <p:spPr>
          <a:xfrm>
            <a:off x="-134470" y="0"/>
            <a:ext cx="5056094" cy="1307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Realizados                         por los Socios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317107" y="2346813"/>
            <a:ext cx="36789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</a:t>
            </a:r>
          </a:p>
          <a:p>
            <a:pPr algn="ctr">
              <a:buClr>
                <a:srgbClr val="0000FF"/>
              </a:buClr>
            </a:pPr>
            <a:r>
              <a:rPr lang="es-E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INAS</a:t>
            </a:r>
            <a:endParaRPr lang="es-E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FF"/>
              </a:buClr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Ubicado en el barrio </a:t>
            </a: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Primavera de la ciudad de Ocaña, Norte de Santander. </a:t>
            </a:r>
          </a:p>
          <a:p>
            <a:pPr algn="ctr">
              <a:buClr>
                <a:srgbClr val="0000FF"/>
              </a:buClr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Diseño y Construcción: </a:t>
            </a: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Arq. Iván Cabrales.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61013" y="2830907"/>
            <a:ext cx="27960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</a:t>
            </a:r>
          </a:p>
          <a:p>
            <a:pPr algn="ctr">
              <a:buClr>
                <a:srgbClr val="0000FF"/>
              </a:buClr>
            </a:pPr>
            <a:r>
              <a:rPr lang="es-E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INACOS</a:t>
            </a:r>
            <a:endParaRPr lang="es-E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FF"/>
              </a:buClr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Ubicado en el barrio </a:t>
            </a: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Centro de la ciudad de Ocaña, Norte de Santander. </a:t>
            </a:r>
          </a:p>
          <a:p>
            <a:pPr algn="ctr">
              <a:buClr>
                <a:srgbClr val="0000FF"/>
              </a:buClr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Diseño y Construcción: Arq. Iván Cabrales.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26" y="1840565"/>
            <a:ext cx="5238403" cy="4360459"/>
          </a:xfrm>
          <a:prstGeom prst="rect">
            <a:avLst/>
          </a:prstGeom>
        </p:spPr>
      </p:pic>
      <p:sp>
        <p:nvSpPr>
          <p:cNvPr id="16" name="Título 8"/>
          <p:cNvSpPr txBox="1">
            <a:spLocks/>
          </p:cNvSpPr>
          <p:nvPr/>
        </p:nvSpPr>
        <p:spPr>
          <a:xfrm>
            <a:off x="-134470" y="0"/>
            <a:ext cx="5056094" cy="1307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Realizados                         por los Socios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/>
          <a:stretch/>
        </p:blipFill>
        <p:spPr>
          <a:xfrm>
            <a:off x="0" y="2097740"/>
            <a:ext cx="3989757" cy="4620429"/>
          </a:xfrm>
          <a:prstGeom prst="rect">
            <a:avLst/>
          </a:prstGeom>
        </p:spPr>
      </p:pic>
      <p:sp>
        <p:nvSpPr>
          <p:cNvPr id="5" name="Título 8"/>
          <p:cNvSpPr txBox="1">
            <a:spLocks/>
          </p:cNvSpPr>
          <p:nvPr/>
        </p:nvSpPr>
        <p:spPr>
          <a:xfrm>
            <a:off x="-134470" y="0"/>
            <a:ext cx="5056094" cy="1307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Realizados                         por los Socios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317107" y="2346813"/>
            <a:ext cx="36789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</a:t>
            </a:r>
          </a:p>
          <a:p>
            <a:pPr algn="ctr">
              <a:buClr>
                <a:srgbClr val="0000FF"/>
              </a:buClr>
            </a:pPr>
            <a:r>
              <a:rPr lang="es-E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TACALOA</a:t>
            </a:r>
            <a:endParaRPr lang="es-E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FF"/>
              </a:buClr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Ubicado en el barrio </a:t>
            </a:r>
          </a:p>
          <a:p>
            <a:pPr algn="ctr">
              <a:buClr>
                <a:srgbClr val="0000FF"/>
              </a:buClr>
            </a:pP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Tacaloa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ciudad de Ocaña, Norte de Santander. </a:t>
            </a:r>
          </a:p>
          <a:p>
            <a:pPr algn="ctr">
              <a:buClr>
                <a:srgbClr val="0000FF"/>
              </a:buClr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Diseño y Construcción: </a:t>
            </a: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Arq. German Cabrales.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61012" y="2830907"/>
            <a:ext cx="31141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</a:t>
            </a:r>
          </a:p>
          <a:p>
            <a:pPr algn="ctr">
              <a:buClr>
                <a:srgbClr val="0000FF"/>
              </a:buClr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ABUNDANCIA</a:t>
            </a:r>
          </a:p>
          <a:p>
            <a:pPr algn="just">
              <a:buClr>
                <a:srgbClr val="0000FF"/>
              </a:buClr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Ubicado en el barrio </a:t>
            </a: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Centro de la ciudad de Ocaña, Norte de Santander. </a:t>
            </a:r>
          </a:p>
          <a:p>
            <a:pPr algn="ctr">
              <a:buClr>
                <a:srgbClr val="0000FF"/>
              </a:buClr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Diseño y Remodelación: Arq. German Cabrales.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3" b="13881"/>
          <a:stretch/>
        </p:blipFill>
        <p:spPr>
          <a:xfrm>
            <a:off x="4272440" y="2043953"/>
            <a:ext cx="4879963" cy="4264829"/>
          </a:xfrm>
          <a:prstGeom prst="rect">
            <a:avLst/>
          </a:prstGeom>
        </p:spPr>
      </p:pic>
      <p:sp>
        <p:nvSpPr>
          <p:cNvPr id="16" name="Título 8"/>
          <p:cNvSpPr txBox="1">
            <a:spLocks/>
          </p:cNvSpPr>
          <p:nvPr/>
        </p:nvSpPr>
        <p:spPr>
          <a:xfrm>
            <a:off x="-134470" y="0"/>
            <a:ext cx="5056094" cy="1307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Realizados                         por los Socios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8" y="2070846"/>
            <a:ext cx="3529853" cy="4706472"/>
          </a:xfrm>
          <a:prstGeom prst="rect">
            <a:avLst/>
          </a:prstGeom>
        </p:spPr>
      </p:pic>
      <p:sp>
        <p:nvSpPr>
          <p:cNvPr id="5" name="Título 8"/>
          <p:cNvSpPr txBox="1">
            <a:spLocks/>
          </p:cNvSpPr>
          <p:nvPr/>
        </p:nvSpPr>
        <p:spPr>
          <a:xfrm>
            <a:off x="-134470" y="0"/>
            <a:ext cx="5056094" cy="1307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Realizados                         por los Socios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317107" y="2346813"/>
            <a:ext cx="36789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</a:t>
            </a:r>
          </a:p>
          <a:p>
            <a:pPr algn="ctr">
              <a:buClr>
                <a:srgbClr val="0000FF"/>
              </a:buClr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COCOTOS</a:t>
            </a:r>
            <a:endParaRPr lang="es-E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FF"/>
              </a:buClr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Ubicado en el barrio </a:t>
            </a: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Torito de la ciudad de Ocaña, Norte de Santander. </a:t>
            </a:r>
          </a:p>
          <a:p>
            <a:pPr algn="ctr">
              <a:buClr>
                <a:srgbClr val="0000FF"/>
              </a:buClr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Construcción: </a:t>
            </a: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Ing. Manuel Cabrales.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61012" y="2830907"/>
            <a:ext cx="31141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</a:t>
            </a:r>
          </a:p>
          <a:p>
            <a:pPr algn="ctr">
              <a:buClr>
                <a:srgbClr val="0000FF"/>
              </a:buClr>
            </a:pPr>
            <a:r>
              <a:rPr lang="es-E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TIMANA</a:t>
            </a:r>
            <a:endParaRPr lang="es-E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FF"/>
              </a:buClr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Ubicado en el barrio </a:t>
            </a: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Centro de la ciudad de Ocaña, Norte de Santander. </a:t>
            </a:r>
          </a:p>
          <a:p>
            <a:pPr algn="ctr">
              <a:buClr>
                <a:srgbClr val="0000FF"/>
              </a:buClr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FF"/>
              </a:buClr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Diseño y Construcción: Arq. Iván Cabrales.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60" y="2248826"/>
            <a:ext cx="5526940" cy="3817909"/>
          </a:xfrm>
          <a:prstGeom prst="rect">
            <a:avLst/>
          </a:prstGeom>
        </p:spPr>
      </p:pic>
      <p:sp>
        <p:nvSpPr>
          <p:cNvPr id="16" name="Título 8"/>
          <p:cNvSpPr txBox="1">
            <a:spLocks/>
          </p:cNvSpPr>
          <p:nvPr/>
        </p:nvSpPr>
        <p:spPr>
          <a:xfrm>
            <a:off x="-134470" y="0"/>
            <a:ext cx="5056094" cy="1307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Realizados                         por los Socios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4047" y="4192364"/>
            <a:ext cx="4419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FF"/>
              </a:buClr>
            </a:pPr>
            <a:r>
              <a:rPr lang="es-E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Pablo Cabrales Trigos</a:t>
            </a:r>
          </a:p>
          <a:p>
            <a:pPr algn="just">
              <a:buClr>
                <a:srgbClr val="0000FF"/>
              </a:buClr>
            </a:pPr>
            <a:r>
              <a:rPr lang="es-E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5694244 – 314 295 6526</a:t>
            </a:r>
          </a:p>
          <a:p>
            <a:pPr algn="just">
              <a:buClr>
                <a:srgbClr val="0000FF"/>
              </a:buClr>
            </a:pPr>
            <a:r>
              <a:rPr lang="es-E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 11 Nº 10-21 Ofic 224, </a:t>
            </a:r>
          </a:p>
          <a:p>
            <a:pPr>
              <a:buClr>
                <a:srgbClr val="0000FF"/>
              </a:buClr>
            </a:pPr>
            <a:r>
              <a:rPr lang="es-E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Cañaveral  constructoracabrales@hotmail.com</a:t>
            </a:r>
            <a:endParaRPr lang="es-ES" sz="2000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8"/>
          <p:cNvSpPr txBox="1">
            <a:spLocks/>
          </p:cNvSpPr>
          <p:nvPr/>
        </p:nvSpPr>
        <p:spPr>
          <a:xfrm>
            <a:off x="288639" y="3148180"/>
            <a:ext cx="3942168" cy="1307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733266" y="895207"/>
            <a:ext cx="6429098" cy="1307698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¿Quiénes somos?</a:t>
            </a:r>
            <a:endParaRPr 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733266" y="2541494"/>
            <a:ext cx="64290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Somos una empresa dedicada al diseño y construcción de obras civiles, con los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más altos estándares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calidad y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seguridad, que ofrece sus servicios a clientes del sector público y privado de todo el país. 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Contamos con el personal profesional idóneo para cada área de trabajo, permitiéndonos así culminar con éxito las obras que hemos desarrollado.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901454" y="1654389"/>
            <a:ext cx="649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Construir obras civiles de alta calidad que garanticen los principios de: seguridad, comodidad y economía. </a:t>
            </a:r>
          </a:p>
        </p:txBody>
      </p:sp>
      <p:sp>
        <p:nvSpPr>
          <p:cNvPr id="14" name="Título 8"/>
          <p:cNvSpPr txBox="1">
            <a:spLocks/>
          </p:cNvSpPr>
          <p:nvPr/>
        </p:nvSpPr>
        <p:spPr>
          <a:xfrm>
            <a:off x="1901454" y="700634"/>
            <a:ext cx="6429098" cy="1307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endParaRPr 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9"/>
          <p:cNvSpPr txBox="1"/>
          <p:nvPr/>
        </p:nvSpPr>
        <p:spPr>
          <a:xfrm>
            <a:off x="1901454" y="4192873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Liderar la industria de la construcción y comercialización de bienes raíces a nivel regional y nacional.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8"/>
          <p:cNvSpPr txBox="1">
            <a:spLocks/>
          </p:cNvSpPr>
          <p:nvPr/>
        </p:nvSpPr>
        <p:spPr>
          <a:xfrm>
            <a:off x="1901454" y="3144483"/>
            <a:ext cx="6429098" cy="1307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18" y="2060811"/>
            <a:ext cx="7792872" cy="4565173"/>
          </a:xfrm>
          <a:prstGeom prst="rect">
            <a:avLst/>
          </a:prstGeom>
        </p:spPr>
      </p:pic>
      <p:sp>
        <p:nvSpPr>
          <p:cNvPr id="14" name="Título 8"/>
          <p:cNvSpPr txBox="1">
            <a:spLocks/>
          </p:cNvSpPr>
          <p:nvPr/>
        </p:nvSpPr>
        <p:spPr>
          <a:xfrm>
            <a:off x="0" y="0"/>
            <a:ext cx="4858603" cy="1307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Organigrama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217660" y="1735070"/>
            <a:ext cx="6629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 de obras civiles en general.</a:t>
            </a:r>
          </a:p>
          <a:p>
            <a:pPr marL="342900" indent="-342900" algn="just">
              <a:lnSpc>
                <a:spcPct val="15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Diseños arquitectónicos y estructurales.</a:t>
            </a:r>
          </a:p>
          <a:p>
            <a:pPr marL="342900" indent="-342900" algn="just">
              <a:lnSpc>
                <a:spcPct val="15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Adquisición de materiales y equipos.</a:t>
            </a:r>
          </a:p>
          <a:p>
            <a:pPr marL="342900" indent="-342900" algn="just">
              <a:lnSpc>
                <a:spcPct val="15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Supervisión de la construcción e instalación.</a:t>
            </a:r>
          </a:p>
          <a:p>
            <a:pPr marL="342900" indent="-342900" algn="just">
              <a:lnSpc>
                <a:spcPct val="15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de proyectos.</a:t>
            </a:r>
          </a:p>
          <a:p>
            <a:pPr marL="342900" indent="-342900" algn="just">
              <a:lnSpc>
                <a:spcPct val="15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Interventoría de obras.</a:t>
            </a:r>
          </a:p>
          <a:p>
            <a:pPr marL="342900" indent="-342900" algn="just">
              <a:lnSpc>
                <a:spcPct val="15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Tramites de licencias de construcción y propiedades horizontales.</a:t>
            </a:r>
          </a:p>
          <a:p>
            <a:pPr marL="342900" indent="-342900" algn="just">
              <a:lnSpc>
                <a:spcPct val="15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Avalúos de inmuebles.</a:t>
            </a:r>
          </a:p>
          <a:p>
            <a:pPr marL="342900" indent="-342900" algn="just">
              <a:lnSpc>
                <a:spcPct val="150000"/>
              </a:lnSpc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FF"/>
              </a:buClr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8"/>
          <p:cNvSpPr txBox="1">
            <a:spLocks/>
          </p:cNvSpPr>
          <p:nvPr/>
        </p:nvSpPr>
        <p:spPr>
          <a:xfrm>
            <a:off x="1901454" y="700634"/>
            <a:ext cx="6429098" cy="1307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endParaRPr 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272652" y="2008332"/>
            <a:ext cx="62026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Inmobiliaria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Iván Cabrales</a:t>
            </a:r>
          </a:p>
          <a:p>
            <a:pPr algn="just">
              <a:buClr>
                <a:srgbClr val="0000FF"/>
              </a:buClr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 Calle 11 Nº 10-21 Ofic. 224-225, Edif. Cañaveral.</a:t>
            </a:r>
          </a:p>
          <a:p>
            <a:pPr algn="just">
              <a:buClr>
                <a:srgbClr val="0000FF"/>
              </a:buClr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 569 69 36 - 313 333 90 84</a:t>
            </a:r>
          </a:p>
          <a:p>
            <a:pPr algn="just">
              <a:buClr>
                <a:srgbClr val="0000FF"/>
              </a:buClr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Nohemí Pacheco</a:t>
            </a:r>
          </a:p>
          <a:p>
            <a:pPr algn="just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320 819 5782</a:t>
            </a:r>
          </a:p>
          <a:p>
            <a:pPr algn="just">
              <a:buClr>
                <a:srgbClr val="0000FF"/>
              </a:buClr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Diana Carolina Navarro</a:t>
            </a:r>
          </a:p>
          <a:p>
            <a:pPr algn="just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317 366 6893</a:t>
            </a:r>
          </a:p>
          <a:p>
            <a:pPr algn="just">
              <a:buClr>
                <a:srgbClr val="0000FF"/>
              </a:buClr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Edwin Trigos</a:t>
            </a:r>
          </a:p>
          <a:p>
            <a:pPr algn="just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315 302 7971</a:t>
            </a:r>
          </a:p>
        </p:txBody>
      </p:sp>
      <p:sp>
        <p:nvSpPr>
          <p:cNvPr id="14" name="Título 8"/>
          <p:cNvSpPr txBox="1">
            <a:spLocks/>
          </p:cNvSpPr>
          <p:nvPr/>
        </p:nvSpPr>
        <p:spPr>
          <a:xfrm>
            <a:off x="1901454" y="700634"/>
            <a:ext cx="6429098" cy="1307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Nuestros Clientes</a:t>
            </a:r>
            <a:endParaRPr 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756848" y="2175659"/>
            <a:ext cx="54055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Ferretería Silva Gómez</a:t>
            </a:r>
          </a:p>
          <a:p>
            <a:pPr algn="just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5623601 – 3184279563</a:t>
            </a:r>
          </a:p>
          <a:p>
            <a:pPr algn="just">
              <a:buClr>
                <a:srgbClr val="0000FF"/>
              </a:buClr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Ferretería Torcoroma</a:t>
            </a:r>
          </a:p>
          <a:p>
            <a:pPr algn="just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5622669 – 5624607</a:t>
            </a:r>
          </a:p>
          <a:p>
            <a:pPr marL="342900" indent="-342900"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Pisos Y Enchapes</a:t>
            </a:r>
          </a:p>
          <a:p>
            <a:pPr algn="just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5611441</a:t>
            </a:r>
          </a:p>
          <a:p>
            <a:pPr marL="342900" indent="-342900"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Ferretería Tito SAS</a:t>
            </a:r>
          </a:p>
          <a:p>
            <a:pPr algn="just">
              <a:buClr>
                <a:srgbClr val="0000FF"/>
              </a:buClr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5726787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FF"/>
              </a:buClr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8"/>
          <p:cNvSpPr txBox="1">
            <a:spLocks/>
          </p:cNvSpPr>
          <p:nvPr/>
        </p:nvSpPr>
        <p:spPr>
          <a:xfrm>
            <a:off x="1901454" y="700634"/>
            <a:ext cx="6429098" cy="1307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Nuestros Proveedores</a:t>
            </a:r>
            <a:endParaRPr 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5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61013" y="2830907"/>
            <a:ext cx="2796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</a:t>
            </a:r>
          </a:p>
          <a:p>
            <a:pPr algn="ctr">
              <a:buClr>
                <a:srgbClr val="0000FF"/>
              </a:buClr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 DE MAYO</a:t>
            </a:r>
          </a:p>
          <a:p>
            <a:pPr algn="just">
              <a:buClr>
                <a:srgbClr val="0000FF"/>
              </a:buClr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FF"/>
              </a:buClr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Ubicado en el barrio Primero de Mayo de la ciudad de Ocaña, Norte de Santander. 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8" b="18010"/>
          <a:stretch/>
        </p:blipFill>
        <p:spPr>
          <a:xfrm>
            <a:off x="3330055" y="1714499"/>
            <a:ext cx="5813946" cy="4612592"/>
          </a:xfrm>
          <a:prstGeom prst="rect">
            <a:avLst/>
          </a:prstGeom>
        </p:spPr>
      </p:pic>
      <p:sp>
        <p:nvSpPr>
          <p:cNvPr id="16" name="Título 8"/>
          <p:cNvSpPr txBox="1">
            <a:spLocks/>
          </p:cNvSpPr>
          <p:nvPr/>
        </p:nvSpPr>
        <p:spPr>
          <a:xfrm>
            <a:off x="0" y="-21455"/>
            <a:ext cx="4653887" cy="1307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ealizados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256095" y="3136056"/>
            <a:ext cx="3519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del edificio JUAN PABLO II</a:t>
            </a:r>
          </a:p>
          <a:p>
            <a:pPr algn="ctr">
              <a:buClr>
                <a:srgbClr val="0000FF"/>
              </a:buClr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FF"/>
              </a:buClr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bicado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urbanización “ASOVISA” de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ciudad de Ocaña, Norte de Santander.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1" r="11117"/>
          <a:stretch/>
        </p:blipFill>
        <p:spPr>
          <a:xfrm>
            <a:off x="0" y="2336447"/>
            <a:ext cx="5065026" cy="4032041"/>
          </a:xfrm>
          <a:prstGeom prst="rect">
            <a:avLst/>
          </a:prstGeom>
        </p:spPr>
      </p:pic>
      <p:sp>
        <p:nvSpPr>
          <p:cNvPr id="14" name="Título 8"/>
          <p:cNvSpPr txBox="1">
            <a:spLocks/>
          </p:cNvSpPr>
          <p:nvPr/>
        </p:nvSpPr>
        <p:spPr>
          <a:xfrm>
            <a:off x="0" y="-21455"/>
            <a:ext cx="4653887" cy="1307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</a:t>
            </a:r>
          </a:p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actuales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1800</TotalTime>
  <Words>511</Words>
  <Application>Microsoft Office PowerPoint</Application>
  <PresentationFormat>Carta (216 x 279 mm)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de Office</vt:lpstr>
      <vt:lpstr>Presentación de PowerPoint</vt:lpstr>
      <vt:lpstr>¿Quiénes somos?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USUARIO</cp:lastModifiedBy>
  <cp:revision>49</cp:revision>
  <cp:lastPrinted>2016-11-19T01:50:06Z</cp:lastPrinted>
  <dcterms:created xsi:type="dcterms:W3CDTF">2016-08-20T15:18:36Z</dcterms:created>
  <dcterms:modified xsi:type="dcterms:W3CDTF">2016-11-19T01:50:18Z</dcterms:modified>
</cp:coreProperties>
</file>