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58" r:id="rId3"/>
    <p:sldId id="259" r:id="rId4"/>
    <p:sldId id="265" r:id="rId5"/>
    <p:sldId id="261" r:id="rId6"/>
    <p:sldId id="266" r:id="rId7"/>
    <p:sldId id="267" r:id="rId8"/>
    <p:sldId id="262" r:id="rId9"/>
    <p:sldId id="264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68" r:id="rId18"/>
  </p:sldIdLst>
  <p:sldSz cx="9144000" cy="6858000" type="letter"/>
  <p:notesSz cx="7315200" cy="96012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74" userDrawn="1">
          <p15:clr>
            <a:srgbClr val="A4A3A4"/>
          </p15:clr>
        </p15:guide>
        <p15:guide id="2" pos="340" userDrawn="1">
          <p15:clr>
            <a:srgbClr val="A4A3A4"/>
          </p15:clr>
        </p15:guide>
        <p15:guide id="3" orient="horz" pos="2160" userDrawn="1">
          <p15:clr>
            <a:srgbClr val="A4A3A4"/>
          </p15:clr>
        </p15:guide>
        <p15:guide id="4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90" y="72"/>
      </p:cViewPr>
      <p:guideLst>
        <p:guide orient="horz" pos="3974"/>
        <p:guide pos="340"/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B2C11-C736-449B-9465-8E12C0D942B0}" type="datetimeFigureOut">
              <a:rPr lang="es-ES" smtClean="0"/>
              <a:t>18/11/2016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BAEC7-353F-4D53-B955-0B563B660F0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9350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B2C11-C736-449B-9465-8E12C0D942B0}" type="datetimeFigureOut">
              <a:rPr lang="es-ES" smtClean="0"/>
              <a:t>18/11/2016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BAEC7-353F-4D53-B955-0B563B660F0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2366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B2C11-C736-449B-9465-8E12C0D942B0}" type="datetimeFigureOut">
              <a:rPr lang="es-ES" smtClean="0"/>
              <a:t>18/11/2016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BAEC7-353F-4D53-B955-0B563B660F0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9880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B2C11-C736-449B-9465-8E12C0D942B0}" type="datetimeFigureOut">
              <a:rPr lang="es-ES" smtClean="0"/>
              <a:t>18/11/2016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BAEC7-353F-4D53-B955-0B563B660F0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6513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B2C11-C736-449B-9465-8E12C0D942B0}" type="datetimeFigureOut">
              <a:rPr lang="es-ES" smtClean="0"/>
              <a:t>18/11/2016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BAEC7-353F-4D53-B955-0B563B660F0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4784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B2C11-C736-449B-9465-8E12C0D942B0}" type="datetimeFigureOut">
              <a:rPr lang="es-ES" smtClean="0"/>
              <a:t>18/11/2016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BAEC7-353F-4D53-B955-0B563B660F0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4583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B2C11-C736-449B-9465-8E12C0D942B0}" type="datetimeFigureOut">
              <a:rPr lang="es-ES" smtClean="0"/>
              <a:t>18/11/2016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BAEC7-353F-4D53-B955-0B563B660F0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214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B2C11-C736-449B-9465-8E12C0D942B0}" type="datetimeFigureOut">
              <a:rPr lang="es-ES" smtClean="0"/>
              <a:t>18/11/2016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BAEC7-353F-4D53-B955-0B563B660F0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8879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B2C11-C736-449B-9465-8E12C0D942B0}" type="datetimeFigureOut">
              <a:rPr lang="es-ES" smtClean="0"/>
              <a:t>18/11/2016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BAEC7-353F-4D53-B955-0B563B660F0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69456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B2C11-C736-449B-9465-8E12C0D942B0}" type="datetimeFigureOut">
              <a:rPr lang="es-ES" smtClean="0"/>
              <a:t>18/11/2016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BAEC7-353F-4D53-B955-0B563B660F0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477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B2C11-C736-449B-9465-8E12C0D942B0}" type="datetimeFigureOut">
              <a:rPr lang="es-ES" smtClean="0"/>
              <a:t>18/11/2016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BAEC7-353F-4D53-B955-0B563B660F0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2382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9B2C11-C736-449B-9465-8E12C0D942B0}" type="datetimeFigureOut">
              <a:rPr lang="es-ES" smtClean="0"/>
              <a:t>18/11/2016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1BAEC7-353F-4D53-B955-0B563B660F0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3088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965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/>
          <p:nvPr/>
        </p:nvSpPr>
        <p:spPr>
          <a:xfrm>
            <a:off x="261013" y="2830907"/>
            <a:ext cx="279608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FF"/>
              </a:buClr>
            </a:pPr>
            <a:r>
              <a:rPr lang="es-E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Edificio </a:t>
            </a:r>
          </a:p>
          <a:p>
            <a:pPr algn="ctr">
              <a:buClr>
                <a:srgbClr val="0000FF"/>
              </a:buClr>
            </a:pPr>
            <a:r>
              <a:rPr lang="es-E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E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TAMACO</a:t>
            </a:r>
            <a:endParaRPr lang="es-E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rgbClr val="0000FF"/>
              </a:buClr>
            </a:pPr>
            <a:endParaRPr lang="es-E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Clr>
                <a:srgbClr val="0000FF"/>
              </a:buClr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Ubicado en el barrio </a:t>
            </a:r>
          </a:p>
          <a:p>
            <a:pPr algn="ctr">
              <a:buClr>
                <a:srgbClr val="0000FF"/>
              </a:buClr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Centro de la ciudad de Ocaña, Norte de Santander. </a:t>
            </a:r>
          </a:p>
          <a:p>
            <a:pPr algn="ctr">
              <a:buClr>
                <a:srgbClr val="0000FF"/>
              </a:buClr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Clr>
                <a:srgbClr val="0000FF"/>
              </a:buClr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Diseño y Construcción: Arq. Iván Cabrales.</a:t>
            </a:r>
          </a:p>
          <a:p>
            <a:pPr algn="just"/>
            <a:endParaRPr lang="es-E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55" y="1840565"/>
            <a:ext cx="5813946" cy="4360459"/>
          </a:xfrm>
          <a:prstGeom prst="rect">
            <a:avLst/>
          </a:prstGeom>
        </p:spPr>
      </p:pic>
      <p:sp>
        <p:nvSpPr>
          <p:cNvPr id="16" name="Título 8"/>
          <p:cNvSpPr txBox="1">
            <a:spLocks/>
          </p:cNvSpPr>
          <p:nvPr/>
        </p:nvSpPr>
        <p:spPr>
          <a:xfrm>
            <a:off x="-134470" y="0"/>
            <a:ext cx="5056094" cy="13076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Proyectos Realizados                         por los Socios</a:t>
            </a:r>
            <a:endParaRPr lang="es-E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8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53083"/>
            <a:ext cx="5065026" cy="3798769"/>
          </a:xfrm>
          <a:prstGeom prst="rect">
            <a:avLst/>
          </a:prstGeom>
        </p:spPr>
      </p:pic>
      <p:sp>
        <p:nvSpPr>
          <p:cNvPr id="5" name="Título 8"/>
          <p:cNvSpPr txBox="1">
            <a:spLocks/>
          </p:cNvSpPr>
          <p:nvPr/>
        </p:nvSpPr>
        <p:spPr>
          <a:xfrm>
            <a:off x="-134470" y="0"/>
            <a:ext cx="5056094" cy="13076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Proyectos Realizados                         por los Socios</a:t>
            </a:r>
            <a:endParaRPr lang="es-E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5317107" y="2346813"/>
            <a:ext cx="367897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FF"/>
              </a:buClr>
            </a:pPr>
            <a:r>
              <a:rPr lang="es-E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Edificio </a:t>
            </a:r>
          </a:p>
          <a:p>
            <a:pPr algn="ctr">
              <a:buClr>
                <a:srgbClr val="0000FF"/>
              </a:buClr>
            </a:pPr>
            <a:r>
              <a:rPr lang="es-E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INAS</a:t>
            </a:r>
            <a:endParaRPr lang="es-E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rgbClr val="0000FF"/>
              </a:buClr>
            </a:pPr>
            <a:endParaRPr lang="es-E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Clr>
                <a:srgbClr val="0000FF"/>
              </a:buClr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Ubicado en el barrio </a:t>
            </a:r>
          </a:p>
          <a:p>
            <a:pPr algn="ctr">
              <a:buClr>
                <a:srgbClr val="0000FF"/>
              </a:buClr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La Primavera de la ciudad de Ocaña, Norte de Santander. </a:t>
            </a:r>
          </a:p>
          <a:p>
            <a:pPr algn="ctr">
              <a:buClr>
                <a:srgbClr val="0000FF"/>
              </a:buClr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00FF"/>
              </a:buClr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Diseño y Construcción: </a:t>
            </a:r>
          </a:p>
          <a:p>
            <a:pPr algn="ctr">
              <a:buClr>
                <a:srgbClr val="0000FF"/>
              </a:buClr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Arq. Iván Cabrales.</a:t>
            </a:r>
          </a:p>
          <a:p>
            <a:pPr algn="just"/>
            <a:endParaRPr lang="es-E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22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/>
          <p:nvPr/>
        </p:nvSpPr>
        <p:spPr>
          <a:xfrm>
            <a:off x="261013" y="2830907"/>
            <a:ext cx="279608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FF"/>
              </a:buClr>
            </a:pPr>
            <a:r>
              <a:rPr lang="es-E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Edificio </a:t>
            </a:r>
          </a:p>
          <a:p>
            <a:pPr algn="ctr">
              <a:buClr>
                <a:srgbClr val="0000FF"/>
              </a:buClr>
            </a:pPr>
            <a:r>
              <a:rPr lang="es-E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INACOS</a:t>
            </a:r>
            <a:endParaRPr lang="es-E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rgbClr val="0000FF"/>
              </a:buClr>
            </a:pPr>
            <a:endParaRPr lang="es-E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Clr>
                <a:srgbClr val="0000FF"/>
              </a:buClr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Ubicado en el barrio </a:t>
            </a:r>
          </a:p>
          <a:p>
            <a:pPr algn="ctr">
              <a:buClr>
                <a:srgbClr val="0000FF"/>
              </a:buClr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Centro de la ciudad de Ocaña, Norte de Santander. </a:t>
            </a:r>
          </a:p>
          <a:p>
            <a:pPr algn="ctr">
              <a:buClr>
                <a:srgbClr val="0000FF"/>
              </a:buClr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Clr>
                <a:srgbClr val="0000FF"/>
              </a:buClr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Diseño y Construcción: Arq. Iván Cabrales.</a:t>
            </a:r>
          </a:p>
          <a:p>
            <a:pPr algn="just"/>
            <a:endParaRPr lang="es-E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826" y="1840565"/>
            <a:ext cx="5238403" cy="4360459"/>
          </a:xfrm>
          <a:prstGeom prst="rect">
            <a:avLst/>
          </a:prstGeom>
        </p:spPr>
      </p:pic>
      <p:sp>
        <p:nvSpPr>
          <p:cNvPr id="16" name="Título 8"/>
          <p:cNvSpPr txBox="1">
            <a:spLocks/>
          </p:cNvSpPr>
          <p:nvPr/>
        </p:nvSpPr>
        <p:spPr>
          <a:xfrm>
            <a:off x="-134470" y="0"/>
            <a:ext cx="5056094" cy="13076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Proyectos Realizados                         por los Socios</a:t>
            </a:r>
            <a:endParaRPr lang="es-E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405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45"/>
          <a:stretch/>
        </p:blipFill>
        <p:spPr>
          <a:xfrm>
            <a:off x="0" y="2097740"/>
            <a:ext cx="3989757" cy="4620429"/>
          </a:xfrm>
          <a:prstGeom prst="rect">
            <a:avLst/>
          </a:prstGeom>
        </p:spPr>
      </p:pic>
      <p:sp>
        <p:nvSpPr>
          <p:cNvPr id="5" name="Título 8"/>
          <p:cNvSpPr txBox="1">
            <a:spLocks/>
          </p:cNvSpPr>
          <p:nvPr/>
        </p:nvSpPr>
        <p:spPr>
          <a:xfrm>
            <a:off x="-134470" y="0"/>
            <a:ext cx="5056094" cy="13076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Proyectos Realizados                         por los Socios</a:t>
            </a:r>
            <a:endParaRPr lang="es-E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5317107" y="2346813"/>
            <a:ext cx="367897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FF"/>
              </a:buClr>
            </a:pPr>
            <a:r>
              <a:rPr lang="es-E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Edificio </a:t>
            </a:r>
          </a:p>
          <a:p>
            <a:pPr algn="ctr">
              <a:buClr>
                <a:srgbClr val="0000FF"/>
              </a:buClr>
            </a:pPr>
            <a:r>
              <a:rPr lang="es-E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TACALOA</a:t>
            </a:r>
            <a:endParaRPr lang="es-E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rgbClr val="0000FF"/>
              </a:buClr>
            </a:pPr>
            <a:endParaRPr lang="es-E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Clr>
                <a:srgbClr val="0000FF"/>
              </a:buClr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Ubicado en el barrio </a:t>
            </a:r>
          </a:p>
          <a:p>
            <a:pPr algn="ctr">
              <a:buClr>
                <a:srgbClr val="0000FF"/>
              </a:buClr>
            </a:pPr>
            <a:r>
              <a:rPr lang="es-E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Tacaloa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de la ciudad de Ocaña, Norte de Santander. </a:t>
            </a:r>
          </a:p>
          <a:p>
            <a:pPr algn="ctr">
              <a:buClr>
                <a:srgbClr val="0000FF"/>
              </a:buClr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00FF"/>
              </a:buClr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Diseño y Construcción: </a:t>
            </a:r>
          </a:p>
          <a:p>
            <a:pPr algn="ctr">
              <a:buClr>
                <a:srgbClr val="0000FF"/>
              </a:buClr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Arq. German Cabrales.</a:t>
            </a:r>
          </a:p>
          <a:p>
            <a:pPr algn="just"/>
            <a:endParaRPr lang="es-E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87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/>
          <p:nvPr/>
        </p:nvSpPr>
        <p:spPr>
          <a:xfrm>
            <a:off x="261012" y="2830907"/>
            <a:ext cx="311419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FF"/>
              </a:buClr>
            </a:pPr>
            <a:r>
              <a:rPr lang="es-E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Edificio </a:t>
            </a:r>
          </a:p>
          <a:p>
            <a:pPr algn="ctr">
              <a:buClr>
                <a:srgbClr val="0000FF"/>
              </a:buClr>
            </a:pPr>
            <a:r>
              <a:rPr lang="es-E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ABUNDANCIA</a:t>
            </a:r>
          </a:p>
          <a:p>
            <a:pPr algn="just">
              <a:buClr>
                <a:srgbClr val="0000FF"/>
              </a:buClr>
            </a:pPr>
            <a:endParaRPr lang="es-E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Clr>
                <a:srgbClr val="0000FF"/>
              </a:buClr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Ubicado en el barrio </a:t>
            </a:r>
          </a:p>
          <a:p>
            <a:pPr algn="ctr">
              <a:buClr>
                <a:srgbClr val="0000FF"/>
              </a:buClr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Centro de la ciudad de Ocaña, Norte de Santander. </a:t>
            </a:r>
          </a:p>
          <a:p>
            <a:pPr algn="ctr">
              <a:buClr>
                <a:srgbClr val="0000FF"/>
              </a:buClr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Clr>
                <a:srgbClr val="0000FF"/>
              </a:buClr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Diseño y Remodelación: Arq. German Cabrales.</a:t>
            </a:r>
          </a:p>
          <a:p>
            <a:pPr algn="just"/>
            <a:endParaRPr lang="es-E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73" b="13881"/>
          <a:stretch/>
        </p:blipFill>
        <p:spPr>
          <a:xfrm>
            <a:off x="4272440" y="2043953"/>
            <a:ext cx="4879963" cy="4264829"/>
          </a:xfrm>
          <a:prstGeom prst="rect">
            <a:avLst/>
          </a:prstGeom>
        </p:spPr>
      </p:pic>
      <p:sp>
        <p:nvSpPr>
          <p:cNvPr id="16" name="Título 8"/>
          <p:cNvSpPr txBox="1">
            <a:spLocks/>
          </p:cNvSpPr>
          <p:nvPr/>
        </p:nvSpPr>
        <p:spPr>
          <a:xfrm>
            <a:off x="-134470" y="0"/>
            <a:ext cx="5056094" cy="13076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Proyectos Realizados                         por los Socios</a:t>
            </a:r>
            <a:endParaRPr lang="es-E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29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18" y="2070846"/>
            <a:ext cx="3529853" cy="4706472"/>
          </a:xfrm>
          <a:prstGeom prst="rect">
            <a:avLst/>
          </a:prstGeom>
        </p:spPr>
      </p:pic>
      <p:sp>
        <p:nvSpPr>
          <p:cNvPr id="5" name="Título 8"/>
          <p:cNvSpPr txBox="1">
            <a:spLocks/>
          </p:cNvSpPr>
          <p:nvPr/>
        </p:nvSpPr>
        <p:spPr>
          <a:xfrm>
            <a:off x="-134470" y="0"/>
            <a:ext cx="5056094" cy="13076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Proyectos Realizados                         por los Socios</a:t>
            </a:r>
            <a:endParaRPr lang="es-E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5317107" y="2346813"/>
            <a:ext cx="367897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FF"/>
              </a:buClr>
            </a:pPr>
            <a:r>
              <a:rPr lang="es-E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Edificio </a:t>
            </a:r>
          </a:p>
          <a:p>
            <a:pPr algn="ctr">
              <a:buClr>
                <a:srgbClr val="0000FF"/>
              </a:buClr>
            </a:pPr>
            <a:r>
              <a:rPr lang="es-E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</a:t>
            </a:r>
            <a:r>
              <a:rPr lang="es-E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COCOTOS</a:t>
            </a:r>
            <a:endParaRPr lang="es-E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rgbClr val="0000FF"/>
              </a:buClr>
            </a:pPr>
            <a:endParaRPr lang="es-E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Clr>
                <a:srgbClr val="0000FF"/>
              </a:buClr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Ubicado en el barrio </a:t>
            </a:r>
          </a:p>
          <a:p>
            <a:pPr algn="ctr">
              <a:buClr>
                <a:srgbClr val="0000FF"/>
              </a:buClr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 Torito de la ciudad de Ocaña, Norte de Santander. </a:t>
            </a:r>
          </a:p>
          <a:p>
            <a:pPr algn="ctr">
              <a:buClr>
                <a:srgbClr val="0000FF"/>
              </a:buClr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00FF"/>
              </a:buClr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Construcción: </a:t>
            </a:r>
          </a:p>
          <a:p>
            <a:pPr algn="ctr">
              <a:buClr>
                <a:srgbClr val="0000FF"/>
              </a:buClr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Ing. Manuel Cabrales.</a:t>
            </a:r>
          </a:p>
          <a:p>
            <a:pPr algn="just"/>
            <a:endParaRPr lang="es-E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48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/>
          <p:nvPr/>
        </p:nvSpPr>
        <p:spPr>
          <a:xfrm>
            <a:off x="261012" y="2830907"/>
            <a:ext cx="311419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FF"/>
              </a:buClr>
            </a:pPr>
            <a:r>
              <a:rPr lang="es-E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Edificio </a:t>
            </a:r>
          </a:p>
          <a:p>
            <a:pPr algn="ctr">
              <a:buClr>
                <a:srgbClr val="0000FF"/>
              </a:buClr>
            </a:pPr>
            <a:r>
              <a:rPr lang="es-E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TIMANA</a:t>
            </a:r>
            <a:endParaRPr lang="es-E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Clr>
                <a:srgbClr val="0000FF"/>
              </a:buClr>
            </a:pPr>
            <a:endParaRPr lang="es-E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Clr>
                <a:srgbClr val="0000FF"/>
              </a:buClr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Ubicado en el barrio </a:t>
            </a:r>
          </a:p>
          <a:p>
            <a:pPr algn="ctr">
              <a:buClr>
                <a:srgbClr val="0000FF"/>
              </a:buClr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Centro de la ciudad de Ocaña, Norte de Santander. </a:t>
            </a:r>
          </a:p>
          <a:p>
            <a:pPr algn="ctr">
              <a:buClr>
                <a:srgbClr val="0000FF"/>
              </a:buClr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Clr>
                <a:srgbClr val="0000FF"/>
              </a:buClr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Diseño y Construcción: Arq. Iván Cabrales.</a:t>
            </a:r>
          </a:p>
          <a:p>
            <a:pPr algn="just"/>
            <a:endParaRPr lang="es-E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060" y="2248826"/>
            <a:ext cx="5526940" cy="3817909"/>
          </a:xfrm>
          <a:prstGeom prst="rect">
            <a:avLst/>
          </a:prstGeom>
        </p:spPr>
      </p:pic>
      <p:sp>
        <p:nvSpPr>
          <p:cNvPr id="16" name="Título 8"/>
          <p:cNvSpPr txBox="1">
            <a:spLocks/>
          </p:cNvSpPr>
          <p:nvPr/>
        </p:nvSpPr>
        <p:spPr>
          <a:xfrm>
            <a:off x="-134470" y="0"/>
            <a:ext cx="5056094" cy="13076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Proyectos Realizados                         por los Socios</a:t>
            </a:r>
            <a:endParaRPr lang="es-E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32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234047" y="4192364"/>
            <a:ext cx="441984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0000FF"/>
              </a:buClr>
            </a:pPr>
            <a:r>
              <a:rPr lang="es-ES" sz="20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Juan Pablo Cabrales Trigos</a:t>
            </a:r>
          </a:p>
          <a:p>
            <a:pPr algn="just">
              <a:buClr>
                <a:srgbClr val="0000FF"/>
              </a:buClr>
            </a:pPr>
            <a:r>
              <a:rPr lang="es-ES" sz="20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Tel: 5694244 – 314 295 6526</a:t>
            </a:r>
          </a:p>
          <a:p>
            <a:pPr algn="just">
              <a:buClr>
                <a:srgbClr val="0000FF"/>
              </a:buClr>
            </a:pPr>
            <a:r>
              <a:rPr lang="es-ES" sz="20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Calle 11 Nº 10-21 Ofic 224, </a:t>
            </a:r>
          </a:p>
          <a:p>
            <a:pPr>
              <a:buClr>
                <a:srgbClr val="0000FF"/>
              </a:buClr>
            </a:pPr>
            <a:r>
              <a:rPr lang="es-ES" sz="20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Edificio Cañaveral  constructoracabrales@hotmail.com</a:t>
            </a:r>
            <a:endParaRPr lang="es-ES" sz="2000" dirty="0">
              <a:solidFill>
                <a:schemeClr val="accent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ítulo 8"/>
          <p:cNvSpPr txBox="1">
            <a:spLocks/>
          </p:cNvSpPr>
          <p:nvPr/>
        </p:nvSpPr>
        <p:spPr>
          <a:xfrm>
            <a:off x="288639" y="3148180"/>
            <a:ext cx="3942168" cy="13076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Contacto</a:t>
            </a:r>
            <a:endParaRPr lang="es-E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71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733266" y="895207"/>
            <a:ext cx="6429098" cy="1307698"/>
          </a:xfrm>
        </p:spPr>
        <p:txBody>
          <a:bodyPr/>
          <a:lstStyle/>
          <a:p>
            <a:pPr algn="ctr"/>
            <a:r>
              <a:rPr lang="es-ES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¿Quiénes somos?</a:t>
            </a:r>
            <a:endParaRPr lang="es-ES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1733266" y="2541494"/>
            <a:ext cx="642909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Somos una empresa dedicada al diseño y construcción de obras civiles, con los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más altos estándares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calidad y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seguridad, que ofrece sus servicios a clientes del sector público y privado de todo el país. </a:t>
            </a:r>
          </a:p>
          <a:p>
            <a:pPr algn="just"/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Contamos con el personal profesional idóneo para cada área de trabajo, permitiéndonos así culminar con éxito las obras que hemos desarrollado.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318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/>
          <p:nvPr/>
        </p:nvSpPr>
        <p:spPr>
          <a:xfrm>
            <a:off x="1901454" y="1654389"/>
            <a:ext cx="6491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Construir obras civiles de alta calidad que garanticen los principios de: seguridad, comodidad y economía. </a:t>
            </a:r>
          </a:p>
        </p:txBody>
      </p:sp>
      <p:sp>
        <p:nvSpPr>
          <p:cNvPr id="14" name="Título 8"/>
          <p:cNvSpPr txBox="1">
            <a:spLocks/>
          </p:cNvSpPr>
          <p:nvPr/>
        </p:nvSpPr>
        <p:spPr>
          <a:xfrm>
            <a:off x="1901454" y="700634"/>
            <a:ext cx="6429098" cy="13076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Misión</a:t>
            </a:r>
            <a:endParaRPr lang="es-ES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uadroTexto 9"/>
          <p:cNvSpPr txBox="1"/>
          <p:nvPr/>
        </p:nvSpPr>
        <p:spPr>
          <a:xfrm>
            <a:off x="1901454" y="4192873"/>
            <a:ext cx="6629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Liderar la industria de la construcción y comercialización de bienes raíces a nivel regional y nacional.</a:t>
            </a:r>
          </a:p>
          <a:p>
            <a:pPr algn="just"/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ítulo 8"/>
          <p:cNvSpPr txBox="1">
            <a:spLocks/>
          </p:cNvSpPr>
          <p:nvPr/>
        </p:nvSpPr>
        <p:spPr>
          <a:xfrm>
            <a:off x="1901454" y="3144483"/>
            <a:ext cx="6429098" cy="13076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Visión</a:t>
            </a:r>
            <a:endParaRPr lang="es-ES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02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218" y="2060811"/>
            <a:ext cx="7792872" cy="4565173"/>
          </a:xfrm>
          <a:prstGeom prst="rect">
            <a:avLst/>
          </a:prstGeom>
        </p:spPr>
      </p:pic>
      <p:sp>
        <p:nvSpPr>
          <p:cNvPr id="14" name="Título 8"/>
          <p:cNvSpPr txBox="1">
            <a:spLocks/>
          </p:cNvSpPr>
          <p:nvPr/>
        </p:nvSpPr>
        <p:spPr>
          <a:xfrm>
            <a:off x="0" y="0"/>
            <a:ext cx="4858603" cy="13076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Organigrama</a:t>
            </a:r>
            <a:endParaRPr lang="es-E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24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/>
          <p:nvPr/>
        </p:nvSpPr>
        <p:spPr>
          <a:xfrm>
            <a:off x="2217660" y="1735070"/>
            <a:ext cx="66294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Clr>
                <a:srgbClr val="0000FF"/>
              </a:buClr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Construcción de obras civiles en general.</a:t>
            </a:r>
          </a:p>
          <a:p>
            <a:pPr marL="342900" indent="-342900" algn="just">
              <a:lnSpc>
                <a:spcPct val="150000"/>
              </a:lnSpc>
              <a:buClr>
                <a:srgbClr val="0000FF"/>
              </a:buClr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Diseños arquitectónicos y estructurales.</a:t>
            </a:r>
          </a:p>
          <a:p>
            <a:pPr marL="342900" indent="-342900" algn="just">
              <a:lnSpc>
                <a:spcPct val="150000"/>
              </a:lnSpc>
              <a:buClr>
                <a:srgbClr val="0000FF"/>
              </a:buClr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Adquisición de materiales y equipos.</a:t>
            </a:r>
          </a:p>
          <a:p>
            <a:pPr marL="342900" indent="-342900" algn="just">
              <a:lnSpc>
                <a:spcPct val="150000"/>
              </a:lnSpc>
              <a:buClr>
                <a:srgbClr val="0000FF"/>
              </a:buClr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Supervisión de la construcción e instalación.</a:t>
            </a:r>
          </a:p>
          <a:p>
            <a:pPr marL="342900" indent="-342900" algn="just">
              <a:lnSpc>
                <a:spcPct val="150000"/>
              </a:lnSpc>
              <a:buClr>
                <a:srgbClr val="0000FF"/>
              </a:buClr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Gestión de proyectos.</a:t>
            </a:r>
          </a:p>
          <a:p>
            <a:pPr marL="342900" indent="-342900" algn="just">
              <a:lnSpc>
                <a:spcPct val="150000"/>
              </a:lnSpc>
              <a:buClr>
                <a:srgbClr val="0000FF"/>
              </a:buClr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Interventoría de obras.</a:t>
            </a:r>
          </a:p>
          <a:p>
            <a:pPr marL="342900" indent="-342900" algn="just">
              <a:lnSpc>
                <a:spcPct val="150000"/>
              </a:lnSpc>
              <a:buClr>
                <a:srgbClr val="0000FF"/>
              </a:buClr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Tramites de licencias de construcción y propiedades horizontales.</a:t>
            </a:r>
          </a:p>
          <a:p>
            <a:pPr marL="342900" indent="-342900" algn="just">
              <a:lnSpc>
                <a:spcPct val="150000"/>
              </a:lnSpc>
              <a:buClr>
                <a:srgbClr val="0000FF"/>
              </a:buClr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Avalúos de inmuebles.</a:t>
            </a:r>
          </a:p>
          <a:p>
            <a:pPr marL="342900" indent="-342900" algn="just">
              <a:lnSpc>
                <a:spcPct val="150000"/>
              </a:lnSpc>
              <a:buClr>
                <a:srgbClr val="0000FF"/>
              </a:buClr>
              <a:buFont typeface="Arial" panose="020B0604020202020204" pitchFamily="34" charset="0"/>
              <a:buChar char="•"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rgbClr val="0000FF"/>
              </a:buClr>
            </a:pPr>
            <a:endParaRPr lang="es-E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ítulo 8"/>
          <p:cNvSpPr txBox="1">
            <a:spLocks/>
          </p:cNvSpPr>
          <p:nvPr/>
        </p:nvSpPr>
        <p:spPr>
          <a:xfrm>
            <a:off x="1901454" y="700634"/>
            <a:ext cx="6429098" cy="13076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Servicios</a:t>
            </a:r>
            <a:endParaRPr lang="es-ES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60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/>
          <p:nvPr/>
        </p:nvSpPr>
        <p:spPr>
          <a:xfrm>
            <a:off x="2272652" y="2008332"/>
            <a:ext cx="620260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Clr>
                <a:srgbClr val="0000FF"/>
              </a:buClr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Inmobiliaria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Iván Cabrales</a:t>
            </a:r>
          </a:p>
          <a:p>
            <a:pPr algn="just">
              <a:buClr>
                <a:srgbClr val="0000FF"/>
              </a:buClr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    Calle 11 Nº 10-21 Ofic. 224-225, Edif. Cañaveral.</a:t>
            </a:r>
          </a:p>
          <a:p>
            <a:pPr algn="just">
              <a:buClr>
                <a:srgbClr val="0000FF"/>
              </a:buClr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    569 69 36 - 313 333 90 84</a:t>
            </a:r>
          </a:p>
          <a:p>
            <a:pPr algn="just">
              <a:buClr>
                <a:srgbClr val="0000FF"/>
              </a:buClr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Clr>
                <a:srgbClr val="0000FF"/>
              </a:buClr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Nohemí Pacheco</a:t>
            </a:r>
          </a:p>
          <a:p>
            <a:pPr algn="just">
              <a:buClr>
                <a:srgbClr val="0000FF"/>
              </a:buClr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320 819 5782</a:t>
            </a:r>
          </a:p>
          <a:p>
            <a:pPr algn="just">
              <a:buClr>
                <a:srgbClr val="0000FF"/>
              </a:buClr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Clr>
                <a:srgbClr val="0000FF"/>
              </a:buClr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Diana Carolina Navarro</a:t>
            </a:r>
          </a:p>
          <a:p>
            <a:pPr algn="just">
              <a:buClr>
                <a:srgbClr val="0000FF"/>
              </a:buClr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317 366 6893</a:t>
            </a:r>
          </a:p>
          <a:p>
            <a:pPr algn="just">
              <a:buClr>
                <a:srgbClr val="0000FF"/>
              </a:buClr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Clr>
                <a:srgbClr val="0000FF"/>
              </a:buClr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Edwin Trigos</a:t>
            </a:r>
          </a:p>
          <a:p>
            <a:pPr algn="just">
              <a:buClr>
                <a:srgbClr val="0000FF"/>
              </a:buClr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315 302 7971</a:t>
            </a:r>
          </a:p>
        </p:txBody>
      </p:sp>
      <p:sp>
        <p:nvSpPr>
          <p:cNvPr id="14" name="Título 8"/>
          <p:cNvSpPr txBox="1">
            <a:spLocks/>
          </p:cNvSpPr>
          <p:nvPr/>
        </p:nvSpPr>
        <p:spPr>
          <a:xfrm>
            <a:off x="1901454" y="700634"/>
            <a:ext cx="6429098" cy="13076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Nuestros Clientes</a:t>
            </a:r>
            <a:endParaRPr lang="es-ES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2415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/>
          <p:nvPr/>
        </p:nvSpPr>
        <p:spPr>
          <a:xfrm>
            <a:off x="2756848" y="2175659"/>
            <a:ext cx="540551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Clr>
                <a:srgbClr val="0000FF"/>
              </a:buClr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Ferretería Silva Gómez</a:t>
            </a:r>
          </a:p>
          <a:p>
            <a:pPr algn="just">
              <a:buClr>
                <a:srgbClr val="0000FF"/>
              </a:buClr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5623601 – 3184279563</a:t>
            </a:r>
          </a:p>
          <a:p>
            <a:pPr algn="just">
              <a:buClr>
                <a:srgbClr val="0000FF"/>
              </a:buClr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Clr>
                <a:srgbClr val="0000FF"/>
              </a:buClr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Ferretería Torcoroma</a:t>
            </a:r>
          </a:p>
          <a:p>
            <a:pPr algn="just">
              <a:buClr>
                <a:srgbClr val="0000FF"/>
              </a:buClr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5622669 – 5624607</a:t>
            </a:r>
          </a:p>
          <a:p>
            <a:pPr marL="342900" indent="-342900" algn="just">
              <a:buClr>
                <a:srgbClr val="0000FF"/>
              </a:buClr>
              <a:buFont typeface="Wingdings" panose="05000000000000000000" pitchFamily="2" charset="2"/>
              <a:buChar char="Ø"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Clr>
                <a:srgbClr val="0000FF"/>
              </a:buClr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Pisos Y Enchapes</a:t>
            </a:r>
          </a:p>
          <a:p>
            <a:pPr algn="just">
              <a:buClr>
                <a:srgbClr val="0000FF"/>
              </a:buClr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5611441</a:t>
            </a:r>
          </a:p>
          <a:p>
            <a:pPr marL="342900" indent="-342900" algn="just">
              <a:buClr>
                <a:srgbClr val="0000FF"/>
              </a:buClr>
              <a:buFont typeface="Wingdings" panose="05000000000000000000" pitchFamily="2" charset="2"/>
              <a:buChar char="Ø"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Clr>
                <a:srgbClr val="0000FF"/>
              </a:buClr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Ferretería Tito SAS</a:t>
            </a:r>
          </a:p>
          <a:p>
            <a:pPr algn="just">
              <a:buClr>
                <a:srgbClr val="0000FF"/>
              </a:buClr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5726787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Clr>
                <a:srgbClr val="0000FF"/>
              </a:buClr>
            </a:pPr>
            <a:endParaRPr lang="es-E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ítulo 8"/>
          <p:cNvSpPr txBox="1">
            <a:spLocks/>
          </p:cNvSpPr>
          <p:nvPr/>
        </p:nvSpPr>
        <p:spPr>
          <a:xfrm>
            <a:off x="1901454" y="700634"/>
            <a:ext cx="6429098" cy="13076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Nuestros Proveedores</a:t>
            </a:r>
            <a:endParaRPr lang="es-ES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515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/>
          <p:nvPr/>
        </p:nvSpPr>
        <p:spPr>
          <a:xfrm>
            <a:off x="261013" y="2830907"/>
            <a:ext cx="279608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FF"/>
              </a:buClr>
            </a:pPr>
            <a:r>
              <a:rPr lang="es-E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Edificio </a:t>
            </a:r>
          </a:p>
          <a:p>
            <a:pPr algn="ctr">
              <a:buClr>
                <a:srgbClr val="0000FF"/>
              </a:buClr>
            </a:pPr>
            <a:r>
              <a:rPr lang="es-E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PRIMERO DE MAYO</a:t>
            </a:r>
          </a:p>
          <a:p>
            <a:pPr algn="just">
              <a:buClr>
                <a:srgbClr val="0000FF"/>
              </a:buClr>
            </a:pPr>
            <a:endParaRPr lang="es-E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Clr>
                <a:srgbClr val="0000FF"/>
              </a:buClr>
            </a:pP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Ubicado en el barrio Primero de Mayo de la ciudad de Ocaña, Norte de Santander. </a:t>
            </a:r>
          </a:p>
          <a:p>
            <a:pPr algn="just"/>
            <a:endParaRPr lang="es-E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88" b="18010"/>
          <a:stretch/>
        </p:blipFill>
        <p:spPr>
          <a:xfrm>
            <a:off x="3330055" y="1714499"/>
            <a:ext cx="5813946" cy="4612592"/>
          </a:xfrm>
          <a:prstGeom prst="rect">
            <a:avLst/>
          </a:prstGeom>
        </p:spPr>
      </p:pic>
      <p:sp>
        <p:nvSpPr>
          <p:cNvPr id="16" name="Título 8"/>
          <p:cNvSpPr txBox="1">
            <a:spLocks/>
          </p:cNvSpPr>
          <p:nvPr/>
        </p:nvSpPr>
        <p:spPr>
          <a:xfrm>
            <a:off x="0" y="-21455"/>
            <a:ext cx="4653887" cy="13076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Proyectos </a:t>
            </a:r>
          </a:p>
          <a:p>
            <a:pPr algn="ctr"/>
            <a:r>
              <a:rPr lang="es-E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s-E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ealizados</a:t>
            </a:r>
            <a:endParaRPr lang="es-E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230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/>
          <p:nvPr/>
        </p:nvSpPr>
        <p:spPr>
          <a:xfrm>
            <a:off x="5256095" y="3136056"/>
            <a:ext cx="351941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FF"/>
              </a:buClr>
            </a:pPr>
            <a:r>
              <a:rPr lang="es-E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Construcción del edificio JUAN PABLO II</a:t>
            </a:r>
          </a:p>
          <a:p>
            <a:pPr algn="ctr">
              <a:buClr>
                <a:srgbClr val="0000FF"/>
              </a:buClr>
            </a:pPr>
            <a:endParaRPr lang="es-E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Clr>
                <a:srgbClr val="0000FF"/>
              </a:buClr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bicado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la urbanización “ASOVISA” de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la ciudad de Ocaña, Norte de Santander.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endParaRPr lang="es-E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1" r="11117"/>
          <a:stretch/>
        </p:blipFill>
        <p:spPr>
          <a:xfrm>
            <a:off x="0" y="2336447"/>
            <a:ext cx="5065026" cy="4032041"/>
          </a:xfrm>
          <a:prstGeom prst="rect">
            <a:avLst/>
          </a:prstGeom>
        </p:spPr>
      </p:pic>
      <p:sp>
        <p:nvSpPr>
          <p:cNvPr id="14" name="Título 8"/>
          <p:cNvSpPr txBox="1">
            <a:spLocks/>
          </p:cNvSpPr>
          <p:nvPr/>
        </p:nvSpPr>
        <p:spPr>
          <a:xfrm>
            <a:off x="0" y="-21455"/>
            <a:ext cx="4653887" cy="13076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Proyectos </a:t>
            </a:r>
          </a:p>
          <a:p>
            <a:pPr algn="ctr"/>
            <a:r>
              <a:rPr lang="es-E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actuales</a:t>
            </a:r>
            <a:endParaRPr lang="es-E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25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1800</TotalTime>
  <Words>511</Words>
  <Application>Microsoft Office PowerPoint</Application>
  <PresentationFormat>Carta (216 x 279 mm)</PresentationFormat>
  <Paragraphs>118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Tema de Office</vt:lpstr>
      <vt:lpstr>Presentación de PowerPoint</vt:lpstr>
      <vt:lpstr>¿Quiénes somos?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Full name</dc:creator>
  <cp:lastModifiedBy>USUARIO</cp:lastModifiedBy>
  <cp:revision>49</cp:revision>
  <cp:lastPrinted>2016-11-19T01:50:06Z</cp:lastPrinted>
  <dcterms:created xsi:type="dcterms:W3CDTF">2016-08-20T15:18:36Z</dcterms:created>
  <dcterms:modified xsi:type="dcterms:W3CDTF">2016-11-19T01:50:18Z</dcterms:modified>
</cp:coreProperties>
</file>