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58" r:id="rId6"/>
    <p:sldId id="265" r:id="rId7"/>
    <p:sldId id="266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7" d="100"/>
          <a:sy n="77" d="100"/>
        </p:scale>
        <p:origin x="-29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B6CFBA-424B-4BFD-9D55-0859092B8ED9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408634" y="6434327"/>
            <a:ext cx="582966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2191F7-89FF-4981-BA77-8C8989AFF5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64" y="260648"/>
            <a:ext cx="1810072" cy="544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FBA-424B-4BFD-9D55-0859092B8ED9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91F7-89FF-4981-BA77-8C8989AFF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FBA-424B-4BFD-9D55-0859092B8ED9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02191F7-89FF-4981-BA77-8C8989AFF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FBA-424B-4BFD-9D55-0859092B8ED9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91F7-89FF-4981-BA77-8C8989AFF5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B6CFBA-424B-4BFD-9D55-0859092B8ED9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02191F7-89FF-4981-BA77-8C8989AFF5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64" y="260648"/>
            <a:ext cx="1810072" cy="544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FBA-424B-4BFD-9D55-0859092B8ED9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91F7-89FF-4981-BA77-8C8989AFF5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FBA-424B-4BFD-9D55-0859092B8ED9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91F7-89FF-4981-BA77-8C8989AFF5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FBA-424B-4BFD-9D55-0859092B8ED9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91F7-89FF-4981-BA77-8C8989AFF5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FBA-424B-4BFD-9D55-0859092B8ED9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91F7-89FF-4981-BA77-8C8989AFF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FBA-424B-4BFD-9D55-0859092B8ED9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2191F7-89FF-4981-BA77-8C8989AFF5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CFBA-424B-4BFD-9D55-0859092B8ED9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91F7-89FF-4981-BA77-8C8989AFF5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CB6CFBA-424B-4BFD-9D55-0859092B8ED9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02191F7-89FF-4981-BA77-8C8989AFF51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6159"/>
            <a:ext cx="1810072" cy="544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rgeprice.net/wp-content/uploads/2011/03/finish-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92896"/>
            <a:ext cx="667166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e-IL" dirty="0" smtClean="0"/>
              <a:t>יערה בן חיים</a:t>
            </a:r>
          </a:p>
          <a:p>
            <a:pPr algn="r"/>
            <a:r>
              <a:rPr lang="he-IL" sz="1400" dirty="0" smtClean="0"/>
              <a:t>פיתוח ארגוני ואישי</a:t>
            </a:r>
            <a:r>
              <a:rPr lang="he-IL" sz="1600" dirty="0" smtClean="0"/>
              <a:t> </a:t>
            </a:r>
          </a:p>
          <a:p>
            <a:pPr algn="ctr"/>
            <a:r>
              <a:rPr lang="en-US" sz="1050" dirty="0" smtClean="0"/>
              <a:t>yara@yarathecoach.com</a:t>
            </a:r>
            <a:endParaRPr lang="he-IL" sz="1050" dirty="0" smtClean="0"/>
          </a:p>
          <a:p>
            <a:pPr algn="ctr"/>
            <a:r>
              <a:rPr lang="he-IL" sz="1200" dirty="0" smtClean="0"/>
              <a:t>052-9521555</a:t>
            </a:r>
          </a:p>
          <a:p>
            <a:pPr algn="ctr"/>
            <a:endParaRPr lang="he-IL" sz="1200" dirty="0" smtClean="0"/>
          </a:p>
          <a:p>
            <a:endParaRPr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26576" y="1340768"/>
            <a:ext cx="6324600" cy="1296144"/>
          </a:xfrm>
        </p:spPr>
        <p:txBody>
          <a:bodyPr/>
          <a:lstStyle/>
          <a:p>
            <a:r>
              <a:rPr lang="he-IL" sz="2000" dirty="0" smtClean="0"/>
              <a:t>איגוד העורכים - אפריל 2015</a:t>
            </a:r>
            <a:endParaRPr lang="en-US" sz="2000" dirty="0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467544" y="116632"/>
            <a:ext cx="6324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/>
              <a:t>קריירה מכוונת תוצאות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800" dirty="0" smtClean="0"/>
              <a:t>לחפש חפץ שמייצג אותי, לפנות ליושב/ת מימין:</a:t>
            </a:r>
          </a:p>
          <a:p>
            <a:pPr marL="0" indent="0" algn="r" rtl="1">
              <a:buNone/>
            </a:pPr>
            <a:endParaRPr lang="he-IL" sz="2800" dirty="0" smtClean="0"/>
          </a:p>
          <a:p>
            <a:pPr algn="r" rtl="1"/>
            <a:r>
              <a:rPr lang="he-IL" sz="2800" dirty="0" smtClean="0"/>
              <a:t>שם</a:t>
            </a:r>
          </a:p>
          <a:p>
            <a:pPr algn="r" rtl="1"/>
            <a:r>
              <a:rPr lang="he-IL" sz="2800" dirty="0" smtClean="0"/>
              <a:t>איפה עורך/ת</a:t>
            </a:r>
          </a:p>
          <a:p>
            <a:pPr algn="r" rtl="1"/>
            <a:r>
              <a:rPr lang="he-IL" sz="2800" dirty="0" smtClean="0"/>
              <a:t>מי קהל הלקוחות שלי (מצוי ורצוי)</a:t>
            </a:r>
          </a:p>
          <a:p>
            <a:pPr algn="r" rtl="1"/>
            <a:r>
              <a:rPr lang="he-IL" sz="2800" dirty="0" smtClean="0"/>
              <a:t>מה בחפץ מייצג אותי</a:t>
            </a:r>
          </a:p>
          <a:p>
            <a:pPr algn="r" rtl="1"/>
            <a:endParaRPr lang="he-IL" sz="2800" dirty="0"/>
          </a:p>
          <a:p>
            <a:pPr marL="342900" indent="-342900" algn="r" rtl="1"/>
            <a:r>
              <a:rPr lang="he-IL" sz="2800" dirty="0" smtClean="0"/>
              <a:t>להחליף תפקידים</a:t>
            </a:r>
            <a:endParaRPr lang="en-US" sz="28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Small talk- Big Business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95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he-IL" sz="3200" dirty="0">
                <a:solidFill>
                  <a:schemeClr val="bg1"/>
                </a:solidFill>
              </a:rPr>
              <a:t>אפקטיבי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 rtl="1">
              <a:buNone/>
            </a:pPr>
            <a:endParaRPr lang="he-IL" dirty="0"/>
          </a:p>
          <a:p>
            <a:pPr marL="0" indent="0" algn="ctr" rtl="1">
              <a:buNone/>
            </a:pPr>
            <a:r>
              <a:rPr lang="he-IL" sz="3600" dirty="0" smtClean="0"/>
              <a:t>לעשות </a:t>
            </a:r>
            <a:r>
              <a:rPr lang="he-IL" sz="3600" dirty="0"/>
              <a:t>את </a:t>
            </a:r>
          </a:p>
          <a:p>
            <a:pPr marL="0" indent="0" algn="ctr" rtl="1">
              <a:buNone/>
            </a:pPr>
            <a:r>
              <a:rPr lang="he-IL" sz="8000" dirty="0" smtClean="0">
                <a:effectLst>
                  <a:glow rad="101600">
                    <a:srgbClr val="FFFF00">
                      <a:alpha val="40000"/>
                    </a:srgbClr>
                  </a:glow>
                </a:effectLst>
              </a:rPr>
              <a:t>ה</a:t>
            </a:r>
            <a:r>
              <a:rPr lang="he-IL" sz="6800" dirty="0" smtClean="0"/>
              <a:t>דבר</a:t>
            </a:r>
            <a:r>
              <a:rPr lang="he-IL" sz="6800" b="1" dirty="0" smtClean="0"/>
              <a:t> </a:t>
            </a:r>
          </a:p>
          <a:p>
            <a:pPr marL="0" indent="0" algn="ctr" rtl="1">
              <a:buNone/>
            </a:pPr>
            <a:r>
              <a:rPr lang="he-IL" sz="8600" dirty="0">
                <a:effectLst>
                  <a:glow rad="101600">
                    <a:srgbClr val="FFFF00">
                      <a:alpha val="40000"/>
                    </a:srgbClr>
                  </a:glow>
                </a:effectLst>
              </a:rPr>
              <a:t>ה</a:t>
            </a:r>
            <a:r>
              <a:rPr lang="he-IL" sz="6800" dirty="0" smtClean="0"/>
              <a:t>נכון</a:t>
            </a:r>
            <a:endParaRPr lang="en-US" sz="6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e-IL" sz="3200" dirty="0" smtClean="0">
                <a:solidFill>
                  <a:schemeClr val="bg1"/>
                </a:solidFill>
              </a:rPr>
              <a:t>יעיל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" indent="0" algn="ctr" rtl="1">
              <a:buNone/>
            </a:pPr>
            <a:endParaRPr lang="he-IL" dirty="0" smtClean="0"/>
          </a:p>
          <a:p>
            <a:pPr marL="45720" indent="0" algn="ctr" rtl="1">
              <a:buNone/>
            </a:pPr>
            <a:r>
              <a:rPr lang="he-IL" sz="3600" dirty="0" smtClean="0"/>
              <a:t>לעשות את הדבר</a:t>
            </a:r>
          </a:p>
          <a:p>
            <a:pPr marL="45720" indent="0" algn="ctr" rtl="1">
              <a:buNone/>
            </a:pPr>
            <a:r>
              <a:rPr lang="he-IL" sz="7200" dirty="0" smtClean="0"/>
              <a:t>נכון</a:t>
            </a:r>
            <a:endParaRPr lang="en-US" sz="72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 smtClean="0"/>
              <a:t>יעיל / אפקטיבי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1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כמה אני מתגלגל/ת לעומת מתכנן/ת ?</a:t>
            </a:r>
          </a:p>
          <a:p>
            <a:pPr algn="r" rtl="1"/>
            <a:r>
              <a:rPr lang="he-IL" dirty="0" smtClean="0"/>
              <a:t>האם יש לי חזון עבור הקריירה?</a:t>
            </a:r>
          </a:p>
          <a:p>
            <a:pPr algn="r" rtl="1"/>
            <a:r>
              <a:rPr lang="he-IL" dirty="0" smtClean="0"/>
              <a:t>כמה אמינ/ה ומקצועי/ת אני בעיני אחרים? </a:t>
            </a:r>
          </a:p>
          <a:p>
            <a:pPr algn="r" rtl="1"/>
            <a:r>
              <a:rPr lang="he-IL" dirty="0" smtClean="0"/>
              <a:t>מעבר לעריכה עצמה, כמה אני משקיע/ה בלקוחות?</a:t>
            </a:r>
          </a:p>
          <a:p>
            <a:pPr algn="r" rtl="1"/>
            <a:r>
              <a:rPr lang="he-IL" dirty="0" smtClean="0"/>
              <a:t>איך אני משיגה עוד לקוחות/פרויקטים?</a:t>
            </a:r>
          </a:p>
          <a:p>
            <a:pPr algn="r" rtl="1"/>
            <a:endParaRPr lang="he-IL" dirty="0" smtClean="0"/>
          </a:p>
          <a:p>
            <a:pPr algn="r" rtl="1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 smtClean="0"/>
              <a:t>שאלות לבחינה עצמית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8509" y="3632237"/>
            <a:ext cx="1152381" cy="5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2564" y="270597"/>
            <a:ext cx="8229600" cy="1143000"/>
          </a:xfrm>
        </p:spPr>
        <p:txBody>
          <a:bodyPr/>
          <a:lstStyle/>
          <a:p>
            <a:pPr rtl="1"/>
            <a:r>
              <a:rPr lang="he-IL" dirty="0" smtClean="0"/>
              <a:t>חזון עסקי – איך מתגלגל העסק?</a:t>
            </a:r>
            <a:endParaRPr lang="en-US" dirty="0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691680" y="1619508"/>
            <a:ext cx="5688632" cy="4977844"/>
            <a:chOff x="2992" y="3639"/>
            <a:chExt cx="6337" cy="6049"/>
          </a:xfrm>
        </p:grpSpPr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2992" y="3640"/>
              <a:ext cx="6336" cy="60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0"/>
            <p:cNvSpPr>
              <a:spLocks noChangeShapeType="1"/>
            </p:cNvSpPr>
            <p:nvPr/>
          </p:nvSpPr>
          <p:spPr bwMode="auto">
            <a:xfrm>
              <a:off x="6161" y="3639"/>
              <a:ext cx="0" cy="604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3928" y="4503"/>
              <a:ext cx="4464" cy="432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V="1">
              <a:off x="3928" y="4575"/>
              <a:ext cx="4464" cy="4176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2993" y="6663"/>
              <a:ext cx="6336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80461" y="5589240"/>
            <a:ext cx="1331699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התמקצעות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869160" y="2137420"/>
            <a:ext cx="150304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2000" b="1" dirty="0" smtClean="0">
                <a:latin typeface="Arial" pitchFamily="34" charset="0"/>
                <a:cs typeface="Arial" pitchFamily="34" charset="0"/>
              </a:rPr>
              <a:t>חזון ואחריות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591246" y="2127094"/>
            <a:ext cx="1836738" cy="46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לקוחות אידיאליים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123727" y="2988940"/>
            <a:ext cx="145789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שירות לקוחות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160266" y="4970239"/>
            <a:ext cx="15557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751537" y="4225652"/>
            <a:ext cx="15567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התנהלות כלכלית</a:t>
            </a:r>
            <a:r>
              <a:rPr kumimoji="0" lang="he-IL" alt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692092" y="3293740"/>
            <a:ext cx="1628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r>
              <a:rPr lang="he-IL" altLang="en-US" dirty="0"/>
              <a:t>שיווק/ פרסום</a:t>
            </a:r>
            <a:endParaRPr lang="en-US" altLang="en-US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074278" y="4191298"/>
            <a:ext cx="18621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איזון עסק / חיים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2400" y="111695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Rectangle 3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Box 1025"/>
          <p:cNvSpPr txBox="1"/>
          <p:nvPr/>
        </p:nvSpPr>
        <p:spPr>
          <a:xfrm>
            <a:off x="4346878" y="11874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10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495942" y="1605975"/>
            <a:ext cx="360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  <a:p>
            <a:r>
              <a:rPr lang="he-IL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  <a:p>
            <a:r>
              <a:rPr lang="he-IL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  <a:p>
            <a:r>
              <a:rPr lang="he-IL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  <a:p>
            <a:r>
              <a:rPr lang="he-IL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  <a:p>
            <a:r>
              <a:rPr lang="he-IL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  <a:p>
            <a:r>
              <a:rPr lang="he-IL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  <a:p>
            <a:r>
              <a:rPr lang="he-IL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  <a:p>
            <a:r>
              <a:rPr lang="he-IL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he-I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מהי המטרה של ממטרה?</a:t>
            </a:r>
            <a:endParaRPr lang="en-US" dirty="0"/>
          </a:p>
        </p:txBody>
      </p:sp>
      <p:pic>
        <p:nvPicPr>
          <p:cNvPr id="1026" name="Picture 2" descr="http://www.smartearthsprinklers.com/wp-content/uploads/2013/11/lawn-sprinkl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7438"/>
            <a:ext cx="8716652" cy="4435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1089059" y="2146483"/>
            <a:ext cx="7785223" cy="4059988"/>
            <a:chOff x="730980" y="1915528"/>
            <a:chExt cx="7785223" cy="405998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722081" y="2326411"/>
              <a:ext cx="655625" cy="1429406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141913" y="1915528"/>
              <a:ext cx="963854" cy="1811619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8" idx="2"/>
            </p:cNvCxnSpPr>
            <p:nvPr/>
          </p:nvCxnSpPr>
          <p:spPr>
            <a:xfrm>
              <a:off x="2591969" y="2557366"/>
              <a:ext cx="1143000" cy="1528775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5" idx="0"/>
            </p:cNvCxnSpPr>
            <p:nvPr/>
          </p:nvCxnSpPr>
          <p:spPr>
            <a:xfrm flipV="1">
              <a:off x="5757664" y="4061993"/>
              <a:ext cx="609600" cy="1535826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073088" y="3967252"/>
              <a:ext cx="1060545" cy="2008264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3" idx="0"/>
            </p:cNvCxnSpPr>
            <p:nvPr/>
          </p:nvCxnSpPr>
          <p:spPr>
            <a:xfrm flipV="1">
              <a:off x="2536860" y="4203471"/>
              <a:ext cx="1213562" cy="1612482"/>
            </a:xfrm>
            <a:prstGeom prst="line">
              <a:avLst/>
            </a:prstGeom>
            <a:ln w="762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30980" y="2259654"/>
              <a:ext cx="7785223" cy="2960610"/>
            </a:xfrm>
            <a:custGeom>
              <a:avLst/>
              <a:gdLst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801983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801983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663118 w 7785223"/>
                <a:gd name="connsiteY9" fmla="*/ 1447586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83886 w 7785223"/>
                <a:gd name="connsiteY18" fmla="*/ 1786984 h 2960610"/>
                <a:gd name="connsiteX19" fmla="*/ 4260900 w 7785223"/>
                <a:gd name="connsiteY19" fmla="*/ 1707212 h 2960610"/>
                <a:gd name="connsiteX20" fmla="*/ 1262370 w 7785223"/>
                <a:gd name="connsiteY20" fmla="*/ 1766472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785223" h="2960610">
                  <a:moveTo>
                    <a:pt x="6458167" y="833882"/>
                  </a:moveTo>
                  <a:cubicBezTo>
                    <a:pt x="6319152" y="833882"/>
                    <a:pt x="6206458" y="946576"/>
                    <a:pt x="6206458" y="1085591"/>
                  </a:cubicBezTo>
                  <a:cubicBezTo>
                    <a:pt x="6206458" y="1224606"/>
                    <a:pt x="6319152" y="1337300"/>
                    <a:pt x="6458167" y="1337300"/>
                  </a:cubicBezTo>
                  <a:cubicBezTo>
                    <a:pt x="6597182" y="1337300"/>
                    <a:pt x="6709876" y="1224606"/>
                    <a:pt x="6709876" y="1085591"/>
                  </a:cubicBezTo>
                  <a:cubicBezTo>
                    <a:pt x="6709876" y="946576"/>
                    <a:pt x="6597182" y="833882"/>
                    <a:pt x="6458167" y="833882"/>
                  </a:cubicBezTo>
                  <a:close/>
                  <a:moveTo>
                    <a:pt x="124054" y="0"/>
                  </a:moveTo>
                  <a:cubicBezTo>
                    <a:pt x="124054" y="0"/>
                    <a:pt x="694494" y="17040"/>
                    <a:pt x="881802" y="766777"/>
                  </a:cubicBezTo>
                  <a:cubicBezTo>
                    <a:pt x="975349" y="1143344"/>
                    <a:pt x="1108255" y="1399114"/>
                    <a:pt x="1232618" y="1485722"/>
                  </a:cubicBezTo>
                  <a:cubicBezTo>
                    <a:pt x="1356981" y="1572330"/>
                    <a:pt x="1831368" y="1540253"/>
                    <a:pt x="2569785" y="1533897"/>
                  </a:cubicBezTo>
                  <a:cubicBezTo>
                    <a:pt x="3308202" y="1527541"/>
                    <a:pt x="4961056" y="1460173"/>
                    <a:pt x="5663118" y="1447586"/>
                  </a:cubicBezTo>
                  <a:cubicBezTo>
                    <a:pt x="5764083" y="633577"/>
                    <a:pt x="6000518" y="305361"/>
                    <a:pt x="6184373" y="217410"/>
                  </a:cubicBezTo>
                  <a:cubicBezTo>
                    <a:pt x="6504706" y="184050"/>
                    <a:pt x="7316553" y="874307"/>
                    <a:pt x="7585117" y="1247424"/>
                  </a:cubicBezTo>
                  <a:cubicBezTo>
                    <a:pt x="7737800" y="1452337"/>
                    <a:pt x="7785205" y="1625731"/>
                    <a:pt x="7785223" y="1625797"/>
                  </a:cubicBezTo>
                  <a:cubicBezTo>
                    <a:pt x="7785158" y="1625937"/>
                    <a:pt x="7690374" y="1830829"/>
                    <a:pt x="7506128" y="2067231"/>
                  </a:cubicBezTo>
                  <a:cubicBezTo>
                    <a:pt x="7395543" y="2209120"/>
                    <a:pt x="7263894" y="2377287"/>
                    <a:pt x="7074320" y="2519175"/>
                  </a:cubicBezTo>
                  <a:cubicBezTo>
                    <a:pt x="6895320" y="2340543"/>
                    <a:pt x="6737376" y="2324743"/>
                    <a:pt x="6737299" y="2324735"/>
                  </a:cubicBezTo>
                  <a:cubicBezTo>
                    <a:pt x="6737317" y="2324764"/>
                    <a:pt x="6868950" y="2545458"/>
                    <a:pt x="6911075" y="2629534"/>
                  </a:cubicBezTo>
                  <a:cubicBezTo>
                    <a:pt x="6705703" y="2760914"/>
                    <a:pt x="6463469" y="2876528"/>
                    <a:pt x="6173841" y="2960610"/>
                  </a:cubicBezTo>
                  <a:cubicBezTo>
                    <a:pt x="6173686" y="2960472"/>
                    <a:pt x="5712200" y="2625849"/>
                    <a:pt x="5683886" y="1786984"/>
                  </a:cubicBezTo>
                  <a:cubicBezTo>
                    <a:pt x="5351100" y="1778601"/>
                    <a:pt x="4997819" y="1710631"/>
                    <a:pt x="4260900" y="1707212"/>
                  </a:cubicBezTo>
                  <a:cubicBezTo>
                    <a:pt x="3523981" y="1703793"/>
                    <a:pt x="1406504" y="1698533"/>
                    <a:pt x="1262370" y="1766472"/>
                  </a:cubicBezTo>
                  <a:cubicBezTo>
                    <a:pt x="1118236" y="1834411"/>
                    <a:pt x="1130100" y="2066835"/>
                    <a:pt x="907344" y="2381268"/>
                  </a:cubicBezTo>
                  <a:cubicBezTo>
                    <a:pt x="684588" y="2695701"/>
                    <a:pt x="192167" y="2960610"/>
                    <a:pt x="192166" y="2960610"/>
                  </a:cubicBezTo>
                  <a:cubicBezTo>
                    <a:pt x="243251" y="2474985"/>
                    <a:pt x="136825" y="2313110"/>
                    <a:pt x="149596" y="2142715"/>
                  </a:cubicBezTo>
                  <a:cubicBezTo>
                    <a:pt x="175137" y="1836023"/>
                    <a:pt x="515658" y="1640074"/>
                    <a:pt x="515699" y="1640050"/>
                  </a:cubicBezTo>
                  <a:cubicBezTo>
                    <a:pt x="515699" y="1640050"/>
                    <a:pt x="68713" y="1431317"/>
                    <a:pt x="4858" y="958471"/>
                  </a:cubicBezTo>
                  <a:cubicBezTo>
                    <a:pt x="-41969" y="604902"/>
                    <a:pt x="268793" y="481366"/>
                    <a:pt x="12405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888C0"/>
                </a:gs>
                <a:gs pos="0">
                  <a:srgbClr val="17385F"/>
                </a:gs>
              </a:gsLst>
              <a:lin ang="16200000" scaled="1"/>
              <a:tileRect/>
            </a:gradFill>
            <a:ln w="1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 smtClean="0"/>
              <a:t>OTS</a:t>
            </a:r>
            <a:r>
              <a:rPr lang="he-IL" dirty="0" smtClean="0"/>
              <a:t> - חשיבה מכוונת תוצאה</a:t>
            </a:r>
            <a:br>
              <a:rPr lang="he-IL" dirty="0" smtClean="0"/>
            </a:br>
            <a:r>
              <a:rPr lang="he-IL" sz="2000" dirty="0" smtClean="0"/>
              <a:t/>
            </a:r>
            <a:br>
              <a:rPr lang="he-IL" sz="2000" dirty="0" smtClean="0"/>
            </a:br>
            <a:r>
              <a:rPr lang="he-IL" sz="2000" dirty="0" smtClean="0"/>
              <a:t>"סוף </a:t>
            </a:r>
            <a:r>
              <a:rPr lang="he-IL" sz="2000" dirty="0"/>
              <a:t>מעשה במחשבה תחילה"</a:t>
            </a:r>
            <a:endParaRPr lang="en-US" sz="20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354759" y="3291628"/>
            <a:ext cx="481749" cy="2426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844566" y="2785537"/>
            <a:ext cx="11212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פעולה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889660" y="3277980"/>
            <a:ext cx="381000" cy="3971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082267" y="3045407"/>
            <a:ext cx="9091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פעולה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836445" y="3356259"/>
            <a:ext cx="481749" cy="2426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4300168" y="4701638"/>
            <a:ext cx="609600" cy="3715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5835069" y="4701638"/>
            <a:ext cx="381000" cy="248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2905585" y="4580745"/>
            <a:ext cx="481749" cy="1208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524328" y="181490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מטרה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6" name="Straight Arrow Connector 85"/>
          <p:cNvCxnSpPr>
            <a:stCxn id="84" idx="2"/>
          </p:cNvCxnSpPr>
          <p:nvPr/>
        </p:nvCxnSpPr>
        <p:spPr>
          <a:xfrm flipH="1">
            <a:off x="8134462" y="2461232"/>
            <a:ext cx="73942" cy="59981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982369" y="1888626"/>
            <a:ext cx="1219200" cy="668740"/>
          </a:xfrm>
          <a:prstGeom prst="roundRect">
            <a:avLst>
              <a:gd name="adj" fmla="val 4267"/>
            </a:avLst>
          </a:prstGeom>
          <a:gradFill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 smtClean="0"/>
              <a:t>יעד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690568" y="1624027"/>
            <a:ext cx="1219200" cy="668740"/>
          </a:xfrm>
          <a:prstGeom prst="roundRect">
            <a:avLst>
              <a:gd name="adj" fmla="val 4267"/>
            </a:avLst>
          </a:prstGeom>
          <a:gradFill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 smtClean="0"/>
              <a:t>יעד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225469" y="1853225"/>
            <a:ext cx="1219200" cy="668740"/>
          </a:xfrm>
          <a:prstGeom prst="roundRect">
            <a:avLst>
              <a:gd name="adj" fmla="val 4267"/>
            </a:avLst>
          </a:prstGeom>
          <a:gradFill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 smtClean="0"/>
              <a:t>יעד</a:t>
            </a:r>
            <a:endParaRPr lang="en-US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927260" y="5815953"/>
            <a:ext cx="1219200" cy="668740"/>
          </a:xfrm>
          <a:prstGeom prst="roundRect">
            <a:avLst>
              <a:gd name="adj" fmla="val 4267"/>
            </a:avLst>
          </a:prstGeom>
          <a:gradFill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 smtClean="0"/>
              <a:t>יעד</a:t>
            </a:r>
            <a:endParaRPr lang="en-US" b="1" dirty="0" smtClean="0"/>
          </a:p>
        </p:txBody>
      </p:sp>
      <p:sp>
        <p:nvSpPr>
          <p:cNvPr id="44" name="Rounded Rectangle 43"/>
          <p:cNvSpPr/>
          <p:nvPr/>
        </p:nvSpPr>
        <p:spPr>
          <a:xfrm>
            <a:off x="3601046" y="6101011"/>
            <a:ext cx="1219200" cy="668740"/>
          </a:xfrm>
          <a:prstGeom prst="roundRect">
            <a:avLst>
              <a:gd name="adj" fmla="val 4267"/>
            </a:avLst>
          </a:prstGeom>
          <a:gradFill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 smtClean="0"/>
              <a:t>יעד</a:t>
            </a:r>
            <a:endParaRPr lang="en-US" b="1" dirty="0" smtClean="0"/>
          </a:p>
        </p:txBody>
      </p:sp>
      <p:sp>
        <p:nvSpPr>
          <p:cNvPr id="45" name="Rounded Rectangle 44"/>
          <p:cNvSpPr/>
          <p:nvPr/>
        </p:nvSpPr>
        <p:spPr>
          <a:xfrm>
            <a:off x="5148064" y="5597819"/>
            <a:ext cx="1219200" cy="668740"/>
          </a:xfrm>
          <a:prstGeom prst="roundRect">
            <a:avLst>
              <a:gd name="adj" fmla="val 4267"/>
            </a:avLst>
          </a:prstGeom>
          <a:gradFill>
            <a:gsLst>
              <a:gs pos="63000">
                <a:srgbClr val="BC2922"/>
              </a:gs>
              <a:gs pos="0">
                <a:srgbClr val="950F05"/>
              </a:gs>
              <a:gs pos="100000">
                <a:srgbClr val="F62222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 smtClean="0"/>
              <a:t>יעד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47854" y="2937937"/>
            <a:ext cx="11212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פעולה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46557" y="5060861"/>
            <a:ext cx="11212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פעולה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15214" y="5117556"/>
            <a:ext cx="11212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פעולה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66040" y="4764302"/>
            <a:ext cx="11212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פעולה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smtClean="0"/>
              <a:t>אל תהיה צודק תהיה </a:t>
            </a:r>
            <a:r>
              <a:rPr lang="en-US" smtClean="0"/>
              <a:t>S.M.A.R.T</a:t>
            </a:r>
            <a:endParaRPr lang="en-US" dirty="0"/>
          </a:p>
        </p:txBody>
      </p:sp>
      <p:sp>
        <p:nvSpPr>
          <p:cNvPr id="4" name="AutoShape 4" descr="Image result for smart go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www.j6design.com.au/wp-content/uploads/2015/03/SMART-go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86395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en-US" sz="1200" dirty="0" smtClean="0"/>
          </a:p>
          <a:p>
            <a:pPr algn="ctr"/>
            <a:r>
              <a:rPr lang="he-IL" sz="1200" dirty="0" smtClean="0"/>
              <a:t>יערה </a:t>
            </a:r>
            <a:r>
              <a:rPr lang="he-IL" sz="1200" dirty="0"/>
              <a:t>בן חיים</a:t>
            </a:r>
          </a:p>
          <a:p>
            <a:pPr algn="ctr"/>
            <a:r>
              <a:rPr lang="he-IL" sz="1200" dirty="0" smtClean="0"/>
              <a:t>052-9521555</a:t>
            </a:r>
            <a:endParaRPr lang="he-IL" sz="2800" dirty="0"/>
          </a:p>
          <a:p>
            <a:endParaRPr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תודה רבה</a:t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> </a:t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/>
            </a:r>
            <a:br>
              <a:rPr lang="he-IL" dirty="0" smtClean="0"/>
            </a:br>
            <a:endParaRPr lang="en-US" dirty="0"/>
          </a:p>
        </p:txBody>
      </p:sp>
      <p:pic>
        <p:nvPicPr>
          <p:cNvPr id="2050" name="Picture 2" descr="http://frewallpapers.com/wp-content/uploads/2015/04/nature-landscapes_hdwallpaper_bouquet-flower_144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6528725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05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499</TotalTime>
  <Words>165</Words>
  <Application>Microsoft Office PowerPoint</Application>
  <PresentationFormat>‫הצגה על המסך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0" baseType="lpstr">
      <vt:lpstr>Grid</vt:lpstr>
      <vt:lpstr>איגוד העורכים - אפריל 2015</vt:lpstr>
      <vt:lpstr>Small talk- Big Business</vt:lpstr>
      <vt:lpstr>יעיל / אפקטיבי</vt:lpstr>
      <vt:lpstr>שאלות לבחינה עצמית</vt:lpstr>
      <vt:lpstr>חזון עסקי – איך מתגלגל העסק?</vt:lpstr>
      <vt:lpstr>מהי המטרה של ממטרה?</vt:lpstr>
      <vt:lpstr>OTS - חשיבה מכוונת תוצאה  "סוף מעשה במחשבה תחילה"</vt:lpstr>
      <vt:lpstr>אל תהיה צודק תהיה S.M.A.R.T</vt:lpstr>
      <vt:lpstr>תודה רבה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קריירה מכוונת תוצאות</dc:title>
  <dc:creator>admin</dc:creator>
  <cp:lastModifiedBy>admin</cp:lastModifiedBy>
  <cp:revision>44</cp:revision>
  <dcterms:created xsi:type="dcterms:W3CDTF">2015-04-18T14:44:16Z</dcterms:created>
  <dcterms:modified xsi:type="dcterms:W3CDTF">2015-04-30T13:44:17Z</dcterms:modified>
</cp:coreProperties>
</file>